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2">
  <p:sldMasterIdLst>
    <p:sldMasterId id="2147483648" r:id="rId1"/>
  </p:sldMasterIdLst>
  <p:handoutMasterIdLst>
    <p:handoutMasterId r:id="rId3"/>
  </p:handoutMasterIdLst>
  <p:sldIdLst>
    <p:sldId id="256" r:id="rId2"/>
  </p:sldIdLst>
  <p:sldSz cx="9902825" cy="7132638"/>
  <p:notesSz cx="9312275" cy="685641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CC0099"/>
    <a:srgbClr val="38153F"/>
    <a:srgbClr val="FF3300"/>
    <a:srgbClr val="CCECFF"/>
    <a:srgbClr val="00CCFF"/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8687" autoAdjust="0"/>
  </p:normalViewPr>
  <p:slideViewPr>
    <p:cSldViewPr>
      <p:cViewPr>
        <p:scale>
          <a:sx n="100" d="100"/>
          <a:sy n="100" d="100"/>
        </p:scale>
        <p:origin x="-546" y="-162"/>
      </p:cViewPr>
      <p:guideLst>
        <p:guide orient="horz" pos="662"/>
        <p:guide pos="2015"/>
      </p:guideLst>
    </p:cSldViewPr>
  </p:slideViewPr>
  <p:outlineViewPr>
    <p:cViewPr>
      <p:scale>
        <a:sx n="66" d="100"/>
        <a:sy n="66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035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3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76850" y="0"/>
            <a:ext cx="40354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1028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32563"/>
            <a:ext cx="4035425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76850" y="6532563"/>
            <a:ext cx="4035425" cy="34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83EFAAC7-781F-40BB-A9A1-DC268E91D7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216150"/>
            <a:ext cx="8416925" cy="1528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4041775"/>
            <a:ext cx="6931025" cy="1822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B2B7E6-7A3D-4AB4-9D51-8EDEBAF9B0F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4747D-84CB-4B66-B80C-8F2E1CDD79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638" y="4583113"/>
            <a:ext cx="8416925" cy="141763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638" y="3022600"/>
            <a:ext cx="8416925" cy="1560513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2E0986-4852-4955-ADFB-531451B83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2950" y="2060575"/>
            <a:ext cx="4132263" cy="4279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7613" y="2060575"/>
            <a:ext cx="4132262" cy="4279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D5532-4C01-437D-9B92-043F1F2674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85750"/>
            <a:ext cx="8912225" cy="1189038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97025"/>
            <a:ext cx="4375150" cy="665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262188"/>
            <a:ext cx="4375150" cy="41100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0788" y="1597025"/>
            <a:ext cx="4376737" cy="6651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0788" y="2262188"/>
            <a:ext cx="4376737" cy="411003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7F5B25-0F06-4905-A6C8-70473C1BC3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99A98B-A560-44C4-ABF0-C54BAF31AE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8B27BA-D1EF-4708-A0DF-14101315DC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84163"/>
            <a:ext cx="3257550" cy="12080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1913" y="284163"/>
            <a:ext cx="5535612" cy="60880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92250"/>
            <a:ext cx="3257550" cy="48799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667FD4-B804-4EB5-8BAD-9BE6EA0E2A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513" y="4992688"/>
            <a:ext cx="5940425" cy="588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513" y="636588"/>
            <a:ext cx="5940425" cy="42799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513" y="5581650"/>
            <a:ext cx="5940425" cy="8382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136390-1C17-4DAC-B87F-CD1864C2D8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E5CE88-84FC-4660-B6D8-91E0CD7101B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56438" y="633413"/>
            <a:ext cx="2103437" cy="57070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0" y="633413"/>
            <a:ext cx="6161088" cy="57070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78E01-22BC-48FF-BA57-C7A768D5BC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33413"/>
            <a:ext cx="8416925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2060575"/>
            <a:ext cx="8416925" cy="427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42950" y="6499225"/>
            <a:ext cx="2062163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82963" y="6499225"/>
            <a:ext cx="3136900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97713" y="6499225"/>
            <a:ext cx="2062162" cy="47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D265718-0219-4457-A5E2-CCD6649A41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16"/>
          <p:cNvSpPr>
            <a:spLocks noChangeArrowheads="1"/>
          </p:cNvSpPr>
          <p:nvPr/>
        </p:nvSpPr>
        <p:spPr bwMode="auto">
          <a:xfrm>
            <a:off x="4430713" y="2976563"/>
            <a:ext cx="9902825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CA"/>
          </a:p>
        </p:txBody>
      </p:sp>
      <p:sp>
        <p:nvSpPr>
          <p:cNvPr id="1028" name="Text Box 64"/>
          <p:cNvSpPr txBox="1">
            <a:spLocks noChangeArrowheads="1"/>
          </p:cNvSpPr>
          <p:nvPr/>
        </p:nvSpPr>
        <p:spPr bwMode="auto">
          <a:xfrm>
            <a:off x="304800" y="1427163"/>
            <a:ext cx="2657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en-CA" sz="1000"/>
          </a:p>
        </p:txBody>
      </p:sp>
      <p:sp>
        <p:nvSpPr>
          <p:cNvPr id="1029" name="Text Box 134"/>
          <p:cNvSpPr txBox="1">
            <a:spLocks noChangeArrowheads="1"/>
          </p:cNvSpPr>
          <p:nvPr/>
        </p:nvSpPr>
        <p:spPr bwMode="auto">
          <a:xfrm>
            <a:off x="455613" y="519113"/>
            <a:ext cx="22098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1037" name="Text Box 175"/>
          <p:cNvSpPr txBox="1">
            <a:spLocks noChangeArrowheads="1"/>
          </p:cNvSpPr>
          <p:nvPr/>
        </p:nvSpPr>
        <p:spPr bwMode="auto">
          <a:xfrm>
            <a:off x="3351213" y="592138"/>
            <a:ext cx="1981200" cy="50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800" dirty="0">
                <a:latin typeface="Verdana" pitchFamily="34" charset="0"/>
                <a:ea typeface="SimSun" pitchFamily="2" charset="-122"/>
                <a:cs typeface="Arial" charset="0"/>
              </a:rPr>
              <a:t/>
            </a:r>
            <a:br>
              <a:rPr lang="en-US" altLang="zh-CN" sz="800" dirty="0">
                <a:latin typeface="Verdana" pitchFamily="34" charset="0"/>
                <a:ea typeface="SimSun" pitchFamily="2" charset="-122"/>
                <a:cs typeface="Arial" charset="0"/>
              </a:rPr>
            </a:br>
            <a:r>
              <a:rPr lang="en-US" altLang="zh-CN" sz="800" dirty="0">
                <a:ea typeface="SimSun" pitchFamily="2" charset="-122"/>
                <a:cs typeface="Arial" charset="0"/>
              </a:rPr>
              <a:t/>
            </a:r>
            <a:br>
              <a:rPr lang="en-US" altLang="zh-CN" sz="800" dirty="0">
                <a:ea typeface="SimSun" pitchFamily="2" charset="-122"/>
                <a:cs typeface="Arial" charset="0"/>
              </a:rPr>
            </a:br>
            <a:endParaRPr lang="en-US" altLang="zh-CN" sz="800" dirty="0">
              <a:ea typeface="SimSun" pitchFamily="2" charset="-122"/>
              <a:cs typeface="Arial" charset="0"/>
            </a:endParaRPr>
          </a:p>
        </p:txBody>
      </p:sp>
      <p:sp>
        <p:nvSpPr>
          <p:cNvPr id="1039" name="Text Box 177"/>
          <p:cNvSpPr txBox="1">
            <a:spLocks noChangeArrowheads="1"/>
          </p:cNvSpPr>
          <p:nvPr/>
        </p:nvSpPr>
        <p:spPr bwMode="auto">
          <a:xfrm>
            <a:off x="4875213" y="584200"/>
            <a:ext cx="1828800" cy="3613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800" dirty="0">
                <a:latin typeface="Verdana" pitchFamily="34" charset="0"/>
                <a:ea typeface="SimSun" pitchFamily="2" charset="-122"/>
                <a:cs typeface="Arial" charset="0"/>
              </a:rPr>
              <a:t/>
            </a:r>
            <a:br>
              <a:rPr lang="en-US" altLang="zh-CN" sz="800" dirty="0">
                <a:latin typeface="Verdana" pitchFamily="34" charset="0"/>
                <a:ea typeface="SimSun" pitchFamily="2" charset="-122"/>
                <a:cs typeface="Arial" charset="0"/>
              </a:rPr>
            </a:br>
            <a:endParaRPr lang="en-US" altLang="zh-CN" sz="800" dirty="0">
              <a:latin typeface="Verdana" pitchFamily="34" charset="0"/>
              <a:ea typeface="SimSun" pitchFamily="2" charset="-122"/>
              <a:cs typeface="Arial" charset="0"/>
            </a:endParaRP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379413" y="301051"/>
            <a:ext cx="2743199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 bmk="OLE_LINK6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Bethune Spa Services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CA" b="1" dirty="0" smtClean="0" bmk="OLE_LINK6">
              <a:solidFill>
                <a:srgbClr val="FF3399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 bmk="OLE_LINK6">
                <a:ln>
                  <a:noFill/>
                </a:ln>
                <a:solidFill>
                  <a:srgbClr val="FF33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Body Wraps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6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6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Body Wrap 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/>
            </a:r>
            <a:b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</a:br>
            <a: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Invigorating body exfoliation polishes away dry skin with nourishing essential oils and salt. The treatment will detoxify your body relaxed in a steam bag, while you can enjoy a scalp massage.</a:t>
            </a:r>
            <a:b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</a:br>
            <a: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/>
            </a:r>
            <a:b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</a:br>
            <a: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Body Wrap B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An experience of algae wrap of smooth, silky mud that will detoxify and revitalize the skin. The content of trace elements and minerals will help to stimulate the skin metabolism</a:t>
            </a:r>
            <a:r>
              <a:rPr kumimoji="0" lang="en-CA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SimSun" pitchFamily="2" charset="-122"/>
                <a:cs typeface="Arial" pitchFamily="34" charset="0"/>
              </a:rPr>
              <a:t>, leaving the skin with a healthy and natural glow.</a:t>
            </a:r>
            <a:r>
              <a:rPr kumimoji="0" lang="en-CA" sz="12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SimSun" pitchFamily="2" charset="-122"/>
                <a:cs typeface="Tahoma" pitchFamily="34" charset="0"/>
              </a:rPr>
              <a:t/>
            </a:r>
            <a:br>
              <a:rPr kumimoji="0" lang="en-CA" sz="12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SimSun" pitchFamily="2" charset="-122"/>
                <a:cs typeface="Tahoma" pitchFamily="34" charset="0"/>
              </a:rPr>
            </a:br>
            <a:r>
              <a:rPr kumimoji="0" lang="en-CA" sz="12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SimSun" pitchFamily="2" charset="-122"/>
                <a:cs typeface="Tahoma" pitchFamily="34" charset="0"/>
              </a:rPr>
              <a:t/>
            </a:r>
            <a:br>
              <a:rPr kumimoji="0" lang="en-CA" sz="1200" b="0" i="0" u="none" strike="noStrike" cap="none" normalizeH="0" baseline="0" dirty="0" smtClean="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SimSun" pitchFamily="2" charset="-122"/>
                <a:cs typeface="Tahoma" pitchFamily="34" charset="0"/>
              </a:rPr>
            </a:br>
            <a:endParaRPr kumimoji="0" lang="en-C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82" name="Rectangle 10"/>
          <p:cNvSpPr>
            <a:spLocks noChangeArrowheads="1"/>
          </p:cNvSpPr>
          <p:nvPr/>
        </p:nvSpPr>
        <p:spPr bwMode="auto">
          <a:xfrm>
            <a:off x="3503612" y="289719"/>
            <a:ext cx="2743200" cy="267765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 bmk="OLE_LINK12">
                <a:ln>
                  <a:noFill/>
                </a:ln>
                <a:solidFill>
                  <a:srgbClr val="FF33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Spa Pedicure</a:t>
            </a:r>
            <a:endParaRPr kumimoji="0" lang="en-CA" b="0" i="0" u="none" strike="noStrike" cap="none" normalizeH="0" baseline="0" dirty="0" smtClean="0" bmk="">
              <a:ln>
                <a:noFill/>
              </a:ln>
              <a:solidFill>
                <a:srgbClr val="FF3399"/>
              </a:solidFill>
              <a:effectLst/>
              <a:latin typeface="Arial" pitchFamily="34" charset="0"/>
              <a:cs typeface="Arial" pitchFamily="34" charset="0"/>
            </a:endParaRPr>
          </a:p>
          <a:p>
            <a: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n-CA" b="0" i="0" u="none" strike="noStrike" cap="none" normalizeH="0" baseline="0" dirty="0" smtClean="0" bmk="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French Pedicure </a:t>
            </a:r>
          </a:p>
          <a:p>
            <a:endParaRPr lang="en-CA" dirty="0" smtClean="0">
              <a:latin typeface="Arial" pitchFamily="34" charset="0"/>
              <a:cs typeface="Arial" pitchFamily="34" charset="0"/>
            </a:endParaRPr>
          </a:p>
          <a:p>
            <a:r>
              <a:rPr lang="en-CA" dirty="0" smtClean="0">
                <a:latin typeface="Arial" pitchFamily="34" charset="0"/>
                <a:cs typeface="Arial" pitchFamily="34" charset="0"/>
              </a:rPr>
              <a:t>An exfoliation or refreshing foot mask, and paraffin will be also included in a French pedicure.</a:t>
            </a:r>
          </a:p>
          <a:p>
            <a:r>
              <a:rPr lang="en-CA" dirty="0" smtClean="0">
                <a:latin typeface="Arial" pitchFamily="34" charset="0"/>
                <a:cs typeface="Arial" pitchFamily="34" charset="0"/>
              </a:rPr>
              <a:t/>
            </a:r>
            <a:br>
              <a:rPr lang="en-CA" dirty="0" smtClean="0">
                <a:latin typeface="Arial" pitchFamily="34" charset="0"/>
                <a:cs typeface="Arial" pitchFamily="34" charset="0"/>
              </a:rPr>
            </a:br>
            <a:r>
              <a:rPr lang="en-CA" dirty="0" smtClean="0">
                <a:latin typeface="Arial" pitchFamily="34" charset="0"/>
                <a:cs typeface="Arial" pitchFamily="34" charset="0"/>
              </a:rPr>
              <a:t>Spa French Pedicure</a:t>
            </a:r>
          </a:p>
          <a:p>
            <a:endParaRPr lang="en-CA" dirty="0" smtClean="0">
              <a:latin typeface="Arial" pitchFamily="34" charset="0"/>
              <a:cs typeface="Arial" pitchFamily="34" charset="0"/>
            </a:endParaRPr>
          </a:p>
          <a:p>
            <a:r>
              <a:rPr lang="en-CA" dirty="0" smtClean="0">
                <a:latin typeface="Arial" pitchFamily="34" charset="0"/>
                <a:cs typeface="Arial" pitchFamily="34" charset="0"/>
              </a:rPr>
              <a:t>Based on Spa pedicure, foot bath with particular herbal essences will also be included to improve foot circulation and for relaxation.</a:t>
            </a:r>
            <a:endParaRPr lang="en-CA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83" name="Rectangle 11"/>
          <p:cNvSpPr>
            <a:spLocks noChangeArrowheads="1"/>
          </p:cNvSpPr>
          <p:nvPr/>
        </p:nvSpPr>
        <p:spPr bwMode="auto">
          <a:xfrm>
            <a:off x="6627812" y="311296"/>
            <a:ext cx="2667000" cy="507831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 bmk="OLE_LINK20">
                <a:ln>
                  <a:noFill/>
                </a:ln>
                <a:solidFill>
                  <a:srgbClr val="FF3399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Facial Treatments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2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Basic Facial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2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 deep cleansing, exfoliation and vitamin packed finish will restore your natural radiant skin.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2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Galvanic Facial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2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Anti-aging, reducing wrinkles, lifting and tightening the skin, improving skin circulation, hydration and boosting cell renewal by applying</a:t>
            </a:r>
            <a:r>
              <a:rPr kumimoji="0" lang="en-CA" b="0" i="0" u="none" strike="noStrike" cap="none" normalizeH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recommended pearl</a:t>
            </a:r>
            <a:r>
              <a:rPr lang="en-CA" dirty="0" smtClean="0" bmk="OLE_LINK20">
                <a:solidFill>
                  <a:srgbClr val="2A2A2A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en-CA" b="0" i="0" u="none" strike="noStrike" cap="none" normalizeH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ginseng or other herbal power</a:t>
            </a: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The treatment can be combined with other facial for optimal results.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2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Deluxe Facial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b="0" i="0" u="none" strike="noStrike" cap="none" normalizeH="0" baseline="0" dirty="0" smtClean="0" bmk="OLE_LINK2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This classic facial uses all natural plant and essential oil extracts and relates to skin specific needs. This experience is complete with a deep cleanse, exfoliation, relaxing massage and absolute nourishment</a:t>
            </a:r>
            <a:r>
              <a:rPr kumimoji="0" lang="en-CA" sz="1200" b="0" i="0" u="none" strike="noStrike" cap="none" normalizeH="0" baseline="0" dirty="0" smtClean="0" bmk="OLE_LINK20">
                <a:ln>
                  <a:noFill/>
                </a:ln>
                <a:solidFill>
                  <a:srgbClr val="2A2A2A"/>
                </a:solidFill>
                <a:effectLst/>
                <a:latin typeface="Tahoma" pitchFamily="34" charset="0"/>
                <a:ea typeface="Times New Roman" pitchFamily="18" charset="0"/>
                <a:cs typeface="Tahoma" pitchFamily="34" charset="0"/>
              </a:rPr>
              <a:t>. </a:t>
            </a:r>
            <a:endParaRPr kumimoji="0" lang="en-C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4" name="Picture 12" descr="J:\Bethune\SPA\spa_pedicure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3212" y="4328319"/>
            <a:ext cx="1371600" cy="2057400"/>
          </a:xfrm>
          <a:prstGeom prst="rect">
            <a:avLst/>
          </a:prstGeom>
          <a:noFill/>
        </p:spPr>
      </p:pic>
      <p:pic>
        <p:nvPicPr>
          <p:cNvPr id="3086" name="Picture 14" descr="J:\Bethune\SPA\Facial 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8812" y="5395119"/>
            <a:ext cx="1524000" cy="1015603"/>
          </a:xfrm>
          <a:prstGeom prst="rect">
            <a:avLst/>
          </a:prstGeom>
          <a:noFill/>
        </p:spPr>
      </p:pic>
      <p:pic>
        <p:nvPicPr>
          <p:cNvPr id="1026" name="Picture 2" descr="J:\Bethune\SPA\spa_pedicure 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612" y="4633119"/>
            <a:ext cx="2619375" cy="1752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24281</TotalTime>
  <Words>112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Default Design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Center</dc:creator>
  <cp:lastModifiedBy>Jane</cp:lastModifiedBy>
  <cp:revision>622</cp:revision>
  <dcterms:created xsi:type="dcterms:W3CDTF">2003-06-16T07:03:31Z</dcterms:created>
  <dcterms:modified xsi:type="dcterms:W3CDTF">2013-03-05T23:28:11Z</dcterms:modified>
</cp:coreProperties>
</file>