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2">
  <p:sldMasterIdLst>
    <p:sldMasterId id="2147483648" r:id="rId1"/>
  </p:sldMasterIdLst>
  <p:handoutMasterIdLst>
    <p:handoutMasterId r:id="rId3"/>
  </p:handoutMasterIdLst>
  <p:sldIdLst>
    <p:sldId id="257" r:id="rId2"/>
  </p:sldIdLst>
  <p:sldSz cx="9902825" cy="7132638"/>
  <p:notesSz cx="9312275" cy="68564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CC0099"/>
    <a:srgbClr val="38153F"/>
    <a:srgbClr val="FF3300"/>
    <a:srgbClr val="CCECFF"/>
    <a:srgbClr val="00CCFF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687" autoAdjust="0"/>
  </p:normalViewPr>
  <p:slideViewPr>
    <p:cSldViewPr>
      <p:cViewPr>
        <p:scale>
          <a:sx n="100" d="100"/>
          <a:sy n="100" d="100"/>
        </p:scale>
        <p:origin x="-546" y="-162"/>
      </p:cViewPr>
      <p:guideLst>
        <p:guide orient="horz" pos="662"/>
        <p:guide pos="2015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5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76850" y="0"/>
            <a:ext cx="4035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32563"/>
            <a:ext cx="4035425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6850" y="6532563"/>
            <a:ext cx="4035425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83EFAAC7-781F-40BB-A9A1-DC268E91D7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216150"/>
            <a:ext cx="8416925" cy="152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4041775"/>
            <a:ext cx="6931025" cy="1822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2B7E6-7A3D-4AB4-9D51-8EDEBAF9B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4747D-84CB-4B66-B80C-8F2E1CDD7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583113"/>
            <a:ext cx="8416925" cy="14176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3022600"/>
            <a:ext cx="8416925" cy="15605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E0986-4852-4955-ADFB-531451B83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2060575"/>
            <a:ext cx="4132263" cy="427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7613" y="2060575"/>
            <a:ext cx="4132262" cy="427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D5532-4C01-437D-9B92-043F1F267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85750"/>
            <a:ext cx="8912225" cy="11890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97025"/>
            <a:ext cx="4375150" cy="665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262188"/>
            <a:ext cx="4375150" cy="41100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788" y="1597025"/>
            <a:ext cx="4376737" cy="665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788" y="2262188"/>
            <a:ext cx="4376737" cy="41100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F5B25-0F06-4905-A6C8-70473C1BC3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9A98B-A560-44C4-ABF0-C54BAF31AE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B27BA-D1EF-4708-A0DF-14101315DC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84163"/>
            <a:ext cx="3257550" cy="1208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1913" y="284163"/>
            <a:ext cx="5535612" cy="6088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92250"/>
            <a:ext cx="3257550" cy="48799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67FD4-B804-4EB5-8BAD-9BE6EA0E2A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92688"/>
            <a:ext cx="5940425" cy="588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36588"/>
            <a:ext cx="5940425" cy="42799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581650"/>
            <a:ext cx="5940425" cy="838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36390-1C17-4DAC-B87F-CD1864C2D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5CE88-84FC-4660-B6D8-91E0CD7101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6438" y="633413"/>
            <a:ext cx="2103437" cy="57070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633413"/>
            <a:ext cx="6161088" cy="57070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78E01-22BC-48FF-BA57-C7A768D5B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33413"/>
            <a:ext cx="84169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2060575"/>
            <a:ext cx="8416925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499225"/>
            <a:ext cx="20621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2963" y="6499225"/>
            <a:ext cx="31369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7713" y="6499225"/>
            <a:ext cx="2062162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265718-0219-4457-A5E2-CCD6649A41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9"/>
          <p:cNvSpPr>
            <a:spLocks noChangeArrowheads="1"/>
          </p:cNvSpPr>
          <p:nvPr/>
        </p:nvSpPr>
        <p:spPr bwMode="auto">
          <a:xfrm>
            <a:off x="3568700" y="2590800"/>
            <a:ext cx="99028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6" name="Rectangle 27"/>
          <p:cNvSpPr>
            <a:spLocks noChangeArrowheads="1"/>
          </p:cNvSpPr>
          <p:nvPr/>
        </p:nvSpPr>
        <p:spPr bwMode="auto">
          <a:xfrm>
            <a:off x="4373563" y="3328988"/>
            <a:ext cx="99028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8" name="Text Box 40"/>
          <p:cNvSpPr txBox="1">
            <a:spLocks noChangeArrowheads="1"/>
          </p:cNvSpPr>
          <p:nvPr/>
        </p:nvSpPr>
        <p:spPr bwMode="auto">
          <a:xfrm>
            <a:off x="395288" y="5584825"/>
            <a:ext cx="2492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9" name="Text Box 41"/>
          <p:cNvSpPr txBox="1">
            <a:spLocks noChangeArrowheads="1"/>
          </p:cNvSpPr>
          <p:nvPr/>
        </p:nvSpPr>
        <p:spPr bwMode="auto">
          <a:xfrm>
            <a:off x="6856412" y="3794919"/>
            <a:ext cx="2209800" cy="607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50000"/>
              </a:lnSpc>
            </a:pPr>
            <a:r>
              <a:rPr lang="en-US" altLang="zh-TW" b="1" dirty="0">
                <a:latin typeface="Arial" charset="0"/>
                <a:ea typeface="新細明體" pitchFamily="18" charset="-120"/>
              </a:rPr>
              <a:t>        </a:t>
            </a:r>
            <a:r>
              <a:rPr lang="en-US" altLang="zh-CN" sz="1100" b="1" dirty="0">
                <a:latin typeface="Arial" pitchFamily="34" charset="0"/>
                <a:ea typeface="SimSun" pitchFamily="2" charset="-122"/>
                <a:cs typeface="Arial" pitchFamily="34" charset="0"/>
              </a:rPr>
              <a:t>Business Hours</a:t>
            </a:r>
            <a:endParaRPr lang="en-US" altLang="zh-TW" sz="1100" b="1" dirty="0">
              <a:latin typeface="Arial" pitchFamily="34" charset="0"/>
              <a:ea typeface="新細明體" pitchFamily="18" charset="-120"/>
              <a:cs typeface="Arial" pitchFamily="34" charset="0"/>
            </a:endParaRPr>
          </a:p>
          <a:p>
            <a:pPr algn="ctr" eaLnBrk="0" hangingPunct="0">
              <a:lnSpc>
                <a:spcPct val="50000"/>
              </a:lnSpc>
            </a:pPr>
            <a:endParaRPr lang="en-US" altLang="zh-TW" sz="1100" dirty="0">
              <a:latin typeface="Arial" pitchFamily="34" charset="0"/>
              <a:ea typeface="新細明體" pitchFamily="18" charset="-120"/>
              <a:cs typeface="Arial" pitchFamily="34" charset="0"/>
            </a:endParaRPr>
          </a:p>
          <a:p>
            <a:pPr algn="ctr" eaLnBrk="0" hangingPunct="0">
              <a:buFontTx/>
              <a:buChar char="•"/>
            </a:pPr>
            <a:r>
              <a:rPr lang="en-US" altLang="zh-TW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 Mon</a:t>
            </a:r>
            <a:r>
              <a:rPr lang="en-US" altLang="zh-CN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 - </a:t>
            </a:r>
            <a:r>
              <a:rPr lang="en-US" altLang="zh-CN" sz="1100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Fri</a:t>
            </a:r>
            <a:r>
              <a:rPr lang="en-US" altLang="zh-TW" sz="1100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:      </a:t>
            </a:r>
            <a:r>
              <a:rPr lang="en-CA" sz="1100" dirty="0" smtClean="0">
                <a:latin typeface="Arial" pitchFamily="34" charset="0"/>
                <a:cs typeface="Arial" pitchFamily="34" charset="0"/>
              </a:rPr>
              <a:t>9 </a:t>
            </a:r>
            <a:r>
              <a:rPr lang="en-CA" sz="1100" dirty="0">
                <a:latin typeface="Arial" pitchFamily="34" charset="0"/>
                <a:cs typeface="Arial" pitchFamily="34" charset="0"/>
              </a:rPr>
              <a:t>AM-</a:t>
            </a:r>
            <a:r>
              <a:rPr lang="en-CA" altLang="zh-TW" sz="1100" dirty="0">
                <a:latin typeface="Arial" pitchFamily="34" charset="0"/>
                <a:ea typeface="新細明體" pitchFamily="18" charset="-120"/>
                <a:cs typeface="Arial" pitchFamily="34" charset="0"/>
              </a:rPr>
              <a:t> </a:t>
            </a:r>
            <a:r>
              <a:rPr lang="en-CA" altLang="zh-CN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7</a:t>
            </a:r>
            <a:r>
              <a:rPr lang="en-CA" sz="1100" dirty="0">
                <a:latin typeface="Arial" pitchFamily="34" charset="0"/>
                <a:cs typeface="Arial" pitchFamily="34" charset="0"/>
              </a:rPr>
              <a:t> PM</a:t>
            </a:r>
            <a:r>
              <a:rPr lang="en-US" altLang="zh-CN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</a:p>
          <a:p>
            <a:pPr algn="ctr" eaLnBrk="0" hangingPunct="0">
              <a:buFontTx/>
              <a:buChar char="•"/>
            </a:pPr>
            <a:r>
              <a:rPr lang="en-US" altLang="zh-CN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Sat</a:t>
            </a:r>
            <a:r>
              <a:rPr lang="en-US" altLang="zh-CN" sz="1100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  <a:r>
              <a:rPr lang="en-US" altLang="zh-CN" sz="1100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– Sun:</a:t>
            </a:r>
            <a:r>
              <a:rPr lang="en-US" altLang="zh-TW" sz="1100" dirty="0" smtClean="0">
                <a:latin typeface="Arial" pitchFamily="34" charset="0"/>
                <a:ea typeface="新細明體" pitchFamily="18" charset="-120"/>
                <a:cs typeface="Arial" pitchFamily="34" charset="0"/>
              </a:rPr>
              <a:t>  </a:t>
            </a:r>
            <a:r>
              <a:rPr lang="en-US" altLang="zh-CN" sz="1100" dirty="0" smtClean="0">
                <a:latin typeface="Arial" pitchFamily="34" charset="0"/>
                <a:ea typeface="新細明體" pitchFamily="18" charset="-120"/>
                <a:cs typeface="Arial" pitchFamily="34" charset="0"/>
              </a:rPr>
              <a:t>   </a:t>
            </a:r>
            <a:r>
              <a:rPr lang="en-CA" altLang="zh-CN" sz="1100" dirty="0">
                <a:latin typeface="Arial" pitchFamily="34" charset="0"/>
                <a:cs typeface="Arial" pitchFamily="34" charset="0"/>
              </a:rPr>
              <a:t>9</a:t>
            </a:r>
            <a:r>
              <a:rPr lang="en-CA" sz="1100" dirty="0" smtClean="0">
                <a:latin typeface="Arial" pitchFamily="34" charset="0"/>
                <a:cs typeface="Arial" pitchFamily="34" charset="0"/>
              </a:rPr>
              <a:t> AM- 4 </a:t>
            </a:r>
            <a:r>
              <a:rPr lang="en-CA" sz="1100" dirty="0">
                <a:latin typeface="Arial" pitchFamily="34" charset="0"/>
                <a:cs typeface="Arial" pitchFamily="34" charset="0"/>
              </a:rPr>
              <a:t>PM</a:t>
            </a:r>
          </a:p>
        </p:txBody>
      </p:sp>
      <p:sp>
        <p:nvSpPr>
          <p:cNvPr id="3080" name="Text Box 42"/>
          <p:cNvSpPr txBox="1">
            <a:spLocks noChangeArrowheads="1"/>
          </p:cNvSpPr>
          <p:nvPr/>
        </p:nvSpPr>
        <p:spPr bwMode="auto">
          <a:xfrm>
            <a:off x="1751012" y="3947319"/>
            <a:ext cx="98901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CA" sz="1000"/>
              <a:t>  </a:t>
            </a:r>
            <a:endParaRPr lang="en-CA" sz="900">
              <a:latin typeface="Verdana" pitchFamily="34" charset="0"/>
            </a:endParaRPr>
          </a:p>
          <a:p>
            <a:pPr algn="r"/>
            <a:r>
              <a:rPr lang="en-CA" sz="900">
                <a:latin typeface="Verdana" pitchFamily="34" charset="0"/>
              </a:rPr>
              <a:t>  </a:t>
            </a:r>
          </a:p>
          <a:p>
            <a:pPr algn="r"/>
            <a:endParaRPr lang="en-CA" sz="900">
              <a:latin typeface="Verdana" pitchFamily="34" charset="0"/>
            </a:endParaRPr>
          </a:p>
          <a:p>
            <a:pPr algn="r"/>
            <a:r>
              <a:rPr lang="en-CA" sz="900">
                <a:latin typeface="Verdana" pitchFamily="34" charset="0"/>
              </a:rPr>
              <a:t>  </a:t>
            </a:r>
          </a:p>
        </p:txBody>
      </p:sp>
      <p:sp>
        <p:nvSpPr>
          <p:cNvPr id="3081" name="Text Box 70"/>
          <p:cNvSpPr txBox="1">
            <a:spLocks noChangeArrowheads="1"/>
          </p:cNvSpPr>
          <p:nvPr/>
        </p:nvSpPr>
        <p:spPr bwMode="auto">
          <a:xfrm>
            <a:off x="6856412" y="6385719"/>
            <a:ext cx="23145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dirty="0">
                <a:latin typeface="Verdana" pitchFamily="34" charset="0"/>
              </a:rPr>
              <a:t>You can take Bus 70, drop off  at 32 Ave.</a:t>
            </a:r>
          </a:p>
        </p:txBody>
      </p:sp>
      <p:sp>
        <p:nvSpPr>
          <p:cNvPr id="3084" name="Text Box 152"/>
          <p:cNvSpPr txBox="1">
            <a:spLocks noChangeArrowheads="1"/>
          </p:cNvSpPr>
          <p:nvPr/>
        </p:nvSpPr>
        <p:spPr bwMode="auto">
          <a:xfrm>
            <a:off x="6704012" y="1280319"/>
            <a:ext cx="2667000" cy="2240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Arial" charset="0"/>
                <a:ea typeface="?????" pitchFamily="49" charset="-120"/>
              </a:rPr>
              <a:t>Main Clinic</a:t>
            </a:r>
          </a:p>
          <a:p>
            <a:pPr algn="ctr"/>
            <a:r>
              <a:rPr lang="en-US" sz="1100" dirty="0" smtClean="0">
                <a:latin typeface="Arial" charset="0"/>
              </a:rPr>
              <a:t>3220 – 99 St. (Parsons Rd.)</a:t>
            </a:r>
          </a:p>
          <a:p>
            <a:pPr algn="ctr"/>
            <a:r>
              <a:rPr lang="en-US" sz="1100" dirty="0" smtClean="0">
                <a:latin typeface="Arial" charset="0"/>
              </a:rPr>
              <a:t>Edmonton, Alberta </a:t>
            </a:r>
            <a:r>
              <a:rPr lang="en-US" altLang="zh-CN" sz="1100" dirty="0" smtClean="0">
                <a:latin typeface="Arial" charset="0"/>
                <a:ea typeface="SimSun" pitchFamily="2" charset="-122"/>
              </a:rPr>
              <a:t>T6N 1M2</a:t>
            </a:r>
            <a:endParaRPr lang="en-US" altLang="zh-TW" sz="1100" i="1" dirty="0" smtClean="0">
              <a:latin typeface="Arial" charset="0"/>
              <a:ea typeface="新細明體" pitchFamily="18" charset="-120"/>
            </a:endParaRPr>
          </a:p>
          <a:p>
            <a:pPr algn="ctr"/>
            <a:r>
              <a:rPr lang="en-US" sz="1100" dirty="0" smtClean="0">
                <a:latin typeface="Arial" charset="0"/>
              </a:rPr>
              <a:t>T</a:t>
            </a:r>
            <a:r>
              <a:rPr lang="en-US" sz="1100" dirty="0" smtClean="0">
                <a:latin typeface="Arial" charset="0"/>
                <a:ea typeface="新細明體" pitchFamily="18" charset="-120"/>
              </a:rPr>
              <a:t>el</a:t>
            </a:r>
            <a:r>
              <a:rPr lang="en-US" sz="1100" dirty="0" smtClean="0">
                <a:latin typeface="Arial" charset="0"/>
              </a:rPr>
              <a:t>: (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 </a:t>
            </a:r>
            <a:r>
              <a:rPr lang="en-US" sz="1100" dirty="0" smtClean="0">
                <a:latin typeface="Arial" charset="0"/>
              </a:rPr>
              <a:t>780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 </a:t>
            </a:r>
            <a:r>
              <a:rPr lang="en-US" sz="1100" dirty="0" smtClean="0">
                <a:latin typeface="Arial" charset="0"/>
              </a:rPr>
              <a:t>) 461 6668</a:t>
            </a:r>
            <a:endParaRPr lang="en-US" altLang="zh-TW" sz="1100" dirty="0" smtClean="0">
              <a:latin typeface="Arial" charset="0"/>
              <a:ea typeface="新細明體" pitchFamily="18" charset="-120"/>
            </a:endParaRPr>
          </a:p>
          <a:p>
            <a:pPr algn="ctr"/>
            <a:r>
              <a:rPr lang="en-US" sz="1100" dirty="0" smtClean="0">
                <a:latin typeface="Arial" charset="0"/>
              </a:rPr>
              <a:t>F</a:t>
            </a:r>
            <a:r>
              <a:rPr lang="en-US" sz="1100" dirty="0" smtClean="0">
                <a:latin typeface="Arial" charset="0"/>
                <a:ea typeface="新細明體" pitchFamily="18" charset="-120"/>
              </a:rPr>
              <a:t>ax</a:t>
            </a:r>
            <a:r>
              <a:rPr lang="en-US" sz="1100" dirty="0" smtClean="0">
                <a:latin typeface="Arial" charset="0"/>
              </a:rPr>
              <a:t>:(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 </a:t>
            </a:r>
            <a:r>
              <a:rPr lang="en-US" sz="1100" dirty="0" smtClean="0">
                <a:latin typeface="Arial" charset="0"/>
              </a:rPr>
              <a:t>780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 </a:t>
            </a:r>
            <a:r>
              <a:rPr lang="en-US" sz="1100" dirty="0" smtClean="0">
                <a:latin typeface="Arial" charset="0"/>
              </a:rPr>
              <a:t>) 461 6366</a:t>
            </a:r>
          </a:p>
          <a:p>
            <a:pPr algn="ctr"/>
            <a:endParaRPr lang="en-US" altLang="zh-TW" sz="1100" b="1" dirty="0" smtClean="0"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CN" sz="1100" dirty="0" smtClean="0">
                <a:latin typeface="Arial" charset="0"/>
                <a:ea typeface="SimSun" pitchFamily="2" charset="-122"/>
              </a:rPr>
              <a:t>www.bethuneacupuncture.com</a:t>
            </a:r>
            <a:endParaRPr lang="en-US" altLang="zh-TW" sz="1100" dirty="0" smtClean="0">
              <a:latin typeface="Arial" charset="0"/>
              <a:ea typeface="新細明體" pitchFamily="18" charset="-120"/>
            </a:endParaRPr>
          </a:p>
          <a:p>
            <a:pPr algn="ctr"/>
            <a:endParaRPr lang="en-US" altLang="zh-TW" sz="1100" dirty="0" smtClean="0">
              <a:latin typeface="Arial" charset="0"/>
              <a:ea typeface="新細明體" pitchFamily="18" charset="-120"/>
            </a:endParaRPr>
          </a:p>
          <a:p>
            <a:pPr algn="ctr">
              <a:lnSpc>
                <a:spcPct val="120000"/>
              </a:lnSpc>
            </a:pPr>
            <a:r>
              <a:rPr lang="en-US" sz="1100" b="1" dirty="0" smtClean="0">
                <a:latin typeface="Arial" charset="0"/>
              </a:rPr>
              <a:t>Sub-Clinic</a:t>
            </a:r>
            <a:endParaRPr lang="en-US" altLang="zh-TW" sz="1100" b="1" dirty="0" smtClean="0">
              <a:latin typeface="Arial" charset="0"/>
              <a:ea typeface="新細明體" pitchFamily="18" charset="-120"/>
            </a:endParaRPr>
          </a:p>
          <a:p>
            <a:pPr algn="ctr">
              <a:lnSpc>
                <a:spcPct val="120000"/>
              </a:lnSpc>
            </a:pPr>
            <a:r>
              <a:rPr lang="en-US" altLang="zh-TW" sz="1100" b="1" dirty="0" err="1" smtClean="0">
                <a:latin typeface="Arial" charset="0"/>
                <a:ea typeface="新細明體" pitchFamily="18" charset="-120"/>
              </a:rPr>
              <a:t>Whitecourt</a:t>
            </a:r>
            <a:r>
              <a:rPr lang="en-US" altLang="zh-TW" sz="1100" b="1" dirty="0" smtClean="0">
                <a:latin typeface="Arial" charset="0"/>
                <a:ea typeface="新細明體" pitchFamily="18" charset="-120"/>
              </a:rPr>
              <a:t>: 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(780) 461-6668</a:t>
            </a:r>
          </a:p>
          <a:p>
            <a:pPr algn="ctr">
              <a:lnSpc>
                <a:spcPct val="120000"/>
              </a:lnSpc>
            </a:pPr>
            <a:r>
              <a:rPr lang="en-US" altLang="zh-TW" sz="1100" b="1" dirty="0" err="1" smtClean="0">
                <a:latin typeface="Arial" charset="0"/>
                <a:ea typeface="新細明體" pitchFamily="18" charset="-120"/>
              </a:rPr>
              <a:t>Lloydminister</a:t>
            </a:r>
            <a:r>
              <a:rPr lang="en-US" altLang="zh-TW" sz="1100" b="1" dirty="0" smtClean="0">
                <a:latin typeface="Arial" charset="0"/>
                <a:ea typeface="新細明體" pitchFamily="18" charset="-120"/>
              </a:rPr>
              <a:t>: 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(780) 461-6668</a:t>
            </a:r>
          </a:p>
          <a:p>
            <a:pPr algn="ctr">
              <a:lnSpc>
                <a:spcPct val="120000"/>
              </a:lnSpc>
            </a:pPr>
            <a:r>
              <a:rPr lang="en-US" altLang="zh-TW" sz="1100" b="1" dirty="0" smtClean="0">
                <a:latin typeface="Arial" charset="0"/>
                <a:ea typeface="新細明體" pitchFamily="18" charset="-120"/>
              </a:rPr>
              <a:t>Lac </a:t>
            </a:r>
            <a:r>
              <a:rPr lang="en-US" altLang="zh-TW" sz="1100" b="1" dirty="0" err="1" smtClean="0">
                <a:latin typeface="Arial" charset="0"/>
                <a:ea typeface="新細明體" pitchFamily="18" charset="-120"/>
              </a:rPr>
              <a:t>Labiche</a:t>
            </a:r>
            <a:r>
              <a:rPr lang="en-US" altLang="zh-TW" sz="1100" dirty="0" smtClean="0">
                <a:latin typeface="Arial" charset="0"/>
                <a:ea typeface="新細明體" pitchFamily="18" charset="-120"/>
              </a:rPr>
              <a:t>: Louise (780) 623-7041</a:t>
            </a:r>
            <a:endParaRPr lang="en-US" sz="1100" dirty="0">
              <a:latin typeface="Arial" charset="0"/>
            </a:endParaRPr>
          </a:p>
        </p:txBody>
      </p:sp>
      <p:pic>
        <p:nvPicPr>
          <p:cNvPr id="3086" name="Picture 158" descr="log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7812" y="213519"/>
            <a:ext cx="2743200" cy="102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01" name="Group 192"/>
          <p:cNvGrpSpPr>
            <a:grpSpLocks/>
          </p:cNvGrpSpPr>
          <p:nvPr/>
        </p:nvGrpSpPr>
        <p:grpSpPr bwMode="auto">
          <a:xfrm>
            <a:off x="7161212" y="4480719"/>
            <a:ext cx="1644650" cy="1625600"/>
            <a:chOff x="527" y="3111"/>
            <a:chExt cx="1036" cy="1024"/>
          </a:xfrm>
        </p:grpSpPr>
        <p:pic>
          <p:nvPicPr>
            <p:cNvPr id="3102" name="Picture 188" descr="map1"/>
            <p:cNvPicPr>
              <a:picLocks noChangeAspect="1" noChangeArrowheads="1"/>
            </p:cNvPicPr>
            <p:nvPr/>
          </p:nvPicPr>
          <p:blipFill>
            <a:blip r:embed="rId3" cstate="print"/>
            <a:srcRect t="4900" b="5251"/>
            <a:stretch>
              <a:fillRect/>
            </a:stretch>
          </p:blipFill>
          <p:spPr bwMode="auto">
            <a:xfrm>
              <a:off x="527" y="3111"/>
              <a:ext cx="1036" cy="10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</p:pic>
        <p:sp>
          <p:nvSpPr>
            <p:cNvPr id="3103" name="Text Box 189"/>
            <p:cNvSpPr txBox="1">
              <a:spLocks noChangeArrowheads="1"/>
            </p:cNvSpPr>
            <p:nvPr/>
          </p:nvSpPr>
          <p:spPr bwMode="auto">
            <a:xfrm>
              <a:off x="671" y="3581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1000" b="1">
                  <a:latin typeface="Arial" charset="0"/>
                  <a:ea typeface="新細明體" pitchFamily="18" charset="-120"/>
                </a:rPr>
                <a:t>Bethune Center</a:t>
              </a:r>
              <a:endParaRPr lang="en-US" sz="1000" b="1">
                <a:latin typeface="Arial" charset="0"/>
              </a:endParaRPr>
            </a:p>
          </p:txBody>
        </p:sp>
        <p:sp>
          <p:nvSpPr>
            <p:cNvPr id="3104" name="Text Box 190"/>
            <p:cNvSpPr txBox="1">
              <a:spLocks noChangeArrowheads="1"/>
            </p:cNvSpPr>
            <p:nvPr/>
          </p:nvSpPr>
          <p:spPr bwMode="auto">
            <a:xfrm>
              <a:off x="767" y="3418"/>
              <a:ext cx="43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700">
                  <a:latin typeface="Arial" charset="0"/>
                  <a:ea typeface="新細明體" pitchFamily="18" charset="-120"/>
                </a:rPr>
                <a:t>34 Ave.</a:t>
              </a:r>
              <a:endParaRPr lang="en-US" sz="700">
                <a:latin typeface="Arial" charset="0"/>
              </a:endParaRPr>
            </a:p>
          </p:txBody>
        </p:sp>
        <p:sp>
          <p:nvSpPr>
            <p:cNvPr id="3105" name="Text Box 191"/>
            <p:cNvSpPr txBox="1">
              <a:spLocks noChangeArrowheads="1"/>
            </p:cNvSpPr>
            <p:nvPr/>
          </p:nvSpPr>
          <p:spPr bwMode="auto">
            <a:xfrm rot="5400000">
              <a:off x="998" y="3360"/>
              <a:ext cx="43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700">
                  <a:latin typeface="Arial" charset="0"/>
                  <a:ea typeface="新細明體" pitchFamily="18" charset="-120"/>
                </a:rPr>
                <a:t>99 St.</a:t>
              </a:r>
              <a:endParaRPr lang="en-US" sz="700">
                <a:latin typeface="Arial" charset="0"/>
              </a:endParaRPr>
            </a:p>
          </p:txBody>
        </p:sp>
      </p:grpSp>
      <p:pic>
        <p:nvPicPr>
          <p:cNvPr id="34" name="Picture 151" descr="b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4000" contrast="24000"/>
          </a:blip>
          <a:srcRect/>
          <a:stretch>
            <a:fillRect/>
          </a:stretch>
        </p:blipFill>
        <p:spPr bwMode="auto">
          <a:xfrm>
            <a:off x="8990012" y="365919"/>
            <a:ext cx="77786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J:\Bethune\SPA\Facial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7412" y="5318919"/>
            <a:ext cx="2667000" cy="1017101"/>
          </a:xfrm>
          <a:prstGeom prst="rect">
            <a:avLst/>
          </a:prstGeom>
          <a:noFill/>
        </p:spPr>
      </p:pic>
      <p:sp>
        <p:nvSpPr>
          <p:cNvPr id="19" name="Rectangle 18"/>
          <p:cNvSpPr/>
          <p:nvPr/>
        </p:nvSpPr>
        <p:spPr>
          <a:xfrm>
            <a:off x="3427412" y="594519"/>
            <a:ext cx="2895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 smtClean="0">
                <a:solidFill>
                  <a:srgbClr val="FF3399"/>
                </a:solidFill>
                <a:latin typeface="Arial" pitchFamily="34" charset="0"/>
                <a:cs typeface="Arial" pitchFamily="34" charset="0"/>
              </a:rPr>
              <a:t>Special Packages</a:t>
            </a:r>
          </a:p>
          <a:p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You may choose a Spa package by combining three or more services to receive around 10% off discounts. All packages are for per person, to be completed on the same day. Please expect time for some relaxation in between services.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Body Polish $108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Including a body wrap A &amp; relaxing massage 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Spa Package $108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Including a deep cleansing facial &amp; Spa pedicure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Stress Reliever $128</a:t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Including a cleansing facial, relaxing body massage &amp; pedicure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8012" y="594519"/>
            <a:ext cx="236220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b="1" dirty="0" smtClean="0">
                <a:solidFill>
                  <a:srgbClr val="FF33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Body Wraps</a:t>
            </a:r>
          </a:p>
          <a:p>
            <a:pPr lvl="0"/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Body Wrap A  $50</a:t>
            </a:r>
            <a:b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Body Wrap B  $60</a:t>
            </a:r>
          </a:p>
          <a:p>
            <a:pPr lvl="0" eaLnBrk="0" hangingPunct="0"/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b="1" dirty="0" smtClean="0" bmk="OLE_LINK28">
                <a:solidFill>
                  <a:srgbClr val="FF33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Spa Pedicure</a:t>
            </a:r>
          </a:p>
          <a:p>
            <a:pPr lvl="0" eaLnBrk="0" hangingPunct="0"/>
            <a:endParaRPr lang="en-CA" sz="900" dirty="0" smtClean="0" bmk="OLE_LINK28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dirty="0" smtClean="0" bmk="OLE_LINK28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French Pedicure  $38</a:t>
            </a:r>
            <a:br>
              <a:rPr lang="en-CA" dirty="0" smtClean="0" bmk="OLE_LINK28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en-CA" dirty="0" smtClean="0" bmk="OLE_LINK28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Spa French Pedicure  $48</a:t>
            </a:r>
          </a:p>
          <a:p>
            <a:pPr lvl="0" eaLnBrk="0" hangingPunct="0"/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b="1" dirty="0" smtClean="0">
                <a:solidFill>
                  <a:srgbClr val="FF33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Facial Treatments </a:t>
            </a:r>
          </a:p>
          <a:p>
            <a:pPr lvl="0" eaLnBrk="0" hangingPunct="0"/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Basic Facial  $58 </a:t>
            </a:r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Galvanic Facial  $68 </a:t>
            </a:r>
            <a:endParaRPr lang="en-CA" sz="9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CA" dirty="0" smtClean="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Deluxe facial  $78 </a:t>
            </a:r>
            <a:endParaRPr lang="en-CA" sz="18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4" name="Picture 10" descr="J:\Bethune\SPA\Facial 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5612" y="3642519"/>
            <a:ext cx="2620752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24281</TotalTime>
  <Words>104</Words>
  <Application>Microsoft Office PowerPoint</Application>
  <PresentationFormat>Custom</PresentationFormat>
  <Paragraphs>39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Center</dc:creator>
  <cp:lastModifiedBy>Jane</cp:lastModifiedBy>
  <cp:revision>622</cp:revision>
  <dcterms:created xsi:type="dcterms:W3CDTF">2003-06-16T07:03:31Z</dcterms:created>
  <dcterms:modified xsi:type="dcterms:W3CDTF">2013-03-05T23:27:30Z</dcterms:modified>
</cp:coreProperties>
</file>